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1B39-A7F4-4CE5-B4F8-F11BD9E49FC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5C33-E3BD-4B24-9205-1B78A6AD12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037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1B39-A7F4-4CE5-B4F8-F11BD9E49FC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5C33-E3BD-4B24-9205-1B78A6AD12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397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1B39-A7F4-4CE5-B4F8-F11BD9E49FC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5C33-E3BD-4B24-9205-1B78A6AD12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409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1B39-A7F4-4CE5-B4F8-F11BD9E49FC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5C33-E3BD-4B24-9205-1B78A6AD12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165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1B39-A7F4-4CE5-B4F8-F11BD9E49FC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5C33-E3BD-4B24-9205-1B78A6AD12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99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1B39-A7F4-4CE5-B4F8-F11BD9E49FC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5C33-E3BD-4B24-9205-1B78A6AD12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194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1B39-A7F4-4CE5-B4F8-F11BD9E49FC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5C33-E3BD-4B24-9205-1B78A6AD12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380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1B39-A7F4-4CE5-B4F8-F11BD9E49FC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5C33-E3BD-4B24-9205-1B78A6AD12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563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1B39-A7F4-4CE5-B4F8-F11BD9E49FC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5C33-E3BD-4B24-9205-1B78A6AD12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778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1B39-A7F4-4CE5-B4F8-F11BD9E49FC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5C33-E3BD-4B24-9205-1B78A6AD12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602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1B39-A7F4-4CE5-B4F8-F11BD9E49FC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5C33-E3BD-4B24-9205-1B78A6AD12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158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51B39-A7F4-4CE5-B4F8-F11BD9E49FC6}" type="datetimeFigureOut">
              <a:rPr lang="pl-PL" smtClean="0"/>
              <a:t>25.05.2020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5C33-E3BD-4B24-9205-1B78A6AD12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995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676400" y="365125"/>
            <a:ext cx="10515600" cy="5910263"/>
          </a:xfrm>
        </p:spPr>
        <p:txBody>
          <a:bodyPr>
            <a:normAutofit/>
          </a:bodyPr>
          <a:lstStyle/>
          <a:p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44" y="574766"/>
            <a:ext cx="10925747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23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Jednak rodzina jest dla NAS najważniejsza!!!</a:t>
            </a:r>
            <a:endParaRPr lang="pl-PL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ymbol zastępczy zawartości 6" descr="Mother and two kids with pet dog in livingroom - Download Free ...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2" y="1907177"/>
            <a:ext cx="5133703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ymbol zastępczy zawartości 7" descr="Family Members In The Living Room Illustration Royalty Free ...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1907177"/>
            <a:ext cx="5394960" cy="4467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3685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 więc…</a:t>
            </a:r>
            <a:endParaRPr lang="pl-PL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 descr="Każda mama to zna – Demotywatory.p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503" y="1449977"/>
            <a:ext cx="6021977" cy="5269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026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Jednak nasze dzieci, to mali detektywi – zdemaskowały wszystkie MAMY </a:t>
            </a:r>
            <a:r>
              <a:rPr lang="pl-P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 </a:t>
            </a:r>
            <a:endParaRPr lang="pl-PL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7258" y="1828800"/>
            <a:ext cx="6871062" cy="480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55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Takie słowa z ust dzieci </a:t>
            </a:r>
            <a:br>
              <a:rPr lang="pl-PL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są największym podziękowaniem dla MAMY…</a:t>
            </a:r>
            <a:endParaRPr lang="pl-PL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2001294"/>
            <a:ext cx="5486400" cy="4696066"/>
          </a:xfrm>
        </p:spPr>
      </p:pic>
    </p:spTree>
    <p:extLst>
      <p:ext uri="{BB962C8B-B14F-4D97-AF65-F5344CB8AC3E}">
        <p14:creationId xmlns:p14="http://schemas.microsoft.com/office/powerpoint/2010/main" val="2426150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31850" y="496390"/>
            <a:ext cx="10515600" cy="4402181"/>
          </a:xfrm>
        </p:spPr>
        <p:txBody>
          <a:bodyPr>
            <a:normAutofit/>
          </a:bodyPr>
          <a:lstStyle/>
          <a:p>
            <a:pPr algn="ctr"/>
            <a:r>
              <a:rPr lang="pl-PL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831850" y="4323805"/>
            <a:ext cx="10515600" cy="1765845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  <a:p>
            <a:pPr algn="r"/>
            <a:r>
              <a:rPr lang="pl-PL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prezentacji zostały wykorzystane następujące źródła:</a:t>
            </a:r>
          </a:p>
          <a:p>
            <a:pPr algn="r"/>
            <a:r>
              <a:rPr lang="pl-PL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asoby Google, demotywatory.pl, facebook.com/</a:t>
            </a:r>
            <a:r>
              <a:rPr lang="pl-PL" sz="1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szczesliva</a:t>
            </a:r>
            <a:endParaRPr lang="pl-PL" sz="1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 descr="Kompozycja z czerwonych róż ułożonych w kształcie serca - Bukiet Serce dla Ciebi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51" y="627017"/>
            <a:ext cx="4284799" cy="41539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ostokąt 6"/>
          <p:cNvSpPr/>
          <p:nvPr/>
        </p:nvSpPr>
        <p:spPr>
          <a:xfrm>
            <a:off x="6015491" y="347159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KONIEC!!!</a:t>
            </a:r>
            <a:br>
              <a:rPr lang="pl-PL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6000" b="1" dirty="0"/>
          </a:p>
        </p:txBody>
      </p:sp>
    </p:spTree>
    <p:extLst>
      <p:ext uri="{BB962C8B-B14F-4D97-AF65-F5344CB8AC3E}">
        <p14:creationId xmlns:p14="http://schemas.microsoft.com/office/powerpoint/2010/main" val="403086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8749" y="1240337"/>
            <a:ext cx="10515600" cy="1325563"/>
          </a:xfrm>
        </p:spPr>
        <p:txBody>
          <a:bodyPr/>
          <a:lstStyle/>
          <a:p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,,KILKA CHWIL Z ŻYCIA MAMY”</a:t>
            </a:r>
            <a:b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220" y="2139134"/>
            <a:ext cx="30763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77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Już na początku rozpoczynającej się przygody bycia MAMĄ, </a:t>
            </a:r>
            <a:br>
              <a:rPr lang="pl-PL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każda mama powinna otrzymać taki CERTYFIKAT </a:t>
            </a:r>
            <a:r>
              <a:rPr lang="pl-PL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 </a:t>
            </a:r>
            <a:r>
              <a:rPr lang="pl-PL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pl-PL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45" y="1825624"/>
            <a:ext cx="8790710" cy="5032375"/>
          </a:xfrm>
        </p:spPr>
      </p:pic>
      <p:sp>
        <p:nvSpPr>
          <p:cNvPr id="9" name="pole tekstowe 8"/>
          <p:cNvSpPr txBox="1"/>
          <p:nvPr/>
        </p:nvSpPr>
        <p:spPr>
          <a:xfrm>
            <a:off x="4219303" y="3892731"/>
            <a:ext cx="4545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WSZYSTKICH MAM PRZEDSZKOLAKÓW Z WŁOSIENICY</a:t>
            </a:r>
            <a:endParaRPr lang="pl-PL" sz="1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747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pewnością każda MAMA zna ten moment z autopsji </a:t>
            </a:r>
            <a:br>
              <a:rPr lang="pl-PL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 </a:t>
            </a:r>
            <a:endParaRPr lang="pl-PL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8251" y="1528354"/>
            <a:ext cx="7158446" cy="49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0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 bez powodu mówią, że MAMA ma w sobie duże pokłady siły </a:t>
            </a:r>
            <a:r>
              <a:rPr lang="pl-PL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, </a:t>
            </a:r>
            <a:br>
              <a:rPr lang="pl-PL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pl-PL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dla Niej niemożliwe staje się możliwe!</a:t>
            </a:r>
            <a:endParaRPr lang="pl-PL" sz="24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4377" y="1546384"/>
            <a:ext cx="7537269" cy="506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20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Każda MAMA  w ciągu dnia ma wiele czynności do wykonania.</a:t>
            </a:r>
            <a:endParaRPr lang="pl-PL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Symbol zastępczy zawartości 9" descr="Moja mama - Piosenki dla dzieci bajubaju.tv - YouTube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4743"/>
            <a:ext cx="5181600" cy="4062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ymbol zastępczy zawartości 10" descr="Mama Robi Pranie | Premium Wektor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24743"/>
            <a:ext cx="5181600" cy="4062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8566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Czynności ciąg dalszy…</a:t>
            </a:r>
            <a:endParaRPr lang="pl-PL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839788" y="1528354"/>
            <a:ext cx="5157787" cy="770709"/>
          </a:xfrm>
        </p:spPr>
        <p:txBody>
          <a:bodyPr>
            <a:normAutofit/>
          </a:bodyPr>
          <a:lstStyle/>
          <a:p>
            <a:pPr algn="ctr"/>
            <a:r>
              <a:rPr lang="pl-PL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Jeszcze zakupy, </a:t>
            </a:r>
          </a:p>
          <a:p>
            <a:pPr algn="ctr"/>
            <a:r>
              <a:rPr lang="pl-PL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żeby w lodówce nie mieszkało tylko światło </a:t>
            </a:r>
            <a:r>
              <a:rPr lang="pl-PL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>
          <a:xfrm>
            <a:off x="6172200" y="1528354"/>
            <a:ext cx="5183188" cy="770709"/>
          </a:xfrm>
        </p:spPr>
        <p:txBody>
          <a:bodyPr>
            <a:normAutofit/>
          </a:bodyPr>
          <a:lstStyle/>
          <a:p>
            <a:pPr algn="ctr"/>
            <a:r>
              <a:rPr lang="pl-PL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to wszystko jest możliwe do wykonania, </a:t>
            </a:r>
          </a:p>
          <a:p>
            <a:pPr algn="ctr"/>
            <a:r>
              <a:rPr lang="pl-PL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 mamy przecież kilka par rąk </a:t>
            </a:r>
            <a:r>
              <a:rPr lang="pl-PL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 </a:t>
            </a:r>
            <a:endParaRPr lang="pl-PL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Symbol zastępczy zawartości 11" descr="Matka Robi Zakupy Z Synem Kreskówka Wektor | Premium Wektor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39" y="2505074"/>
            <a:ext cx="4510904" cy="4104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ymbol zastępczy zawartości 12" descr="Mama 4 plus a kredyt (zdolność kredytowa) | Mam długi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27623"/>
            <a:ext cx="5183188" cy="3239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544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tym wszystkim nasze dzieci widzą to tak…</a:t>
            </a:r>
            <a:br>
              <a:rPr lang="pl-PL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 </a:t>
            </a:r>
            <a:endParaRPr lang="pl-PL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ymbol zastępczy zawartości 8" descr="Mama vs. tata – Demotywatory.p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258" y="1541417"/>
            <a:ext cx="7145382" cy="5055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2841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Kiedy wieczorem po całym dniu wrażeń z najwyższej półki myślisz sobie, że wreszcie odpoczniesz </a:t>
            </a:r>
            <a:r>
              <a:rPr lang="pl-P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 </a:t>
            </a:r>
            <a:endParaRPr lang="pl-PL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989" y="1530240"/>
            <a:ext cx="8321040" cy="516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6463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198</Words>
  <Application>Microsoft Office PowerPoint</Application>
  <PresentationFormat>Panoramiczny</PresentationFormat>
  <Paragraphs>24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Motyw pakietu Office</vt:lpstr>
      <vt:lpstr> </vt:lpstr>
      <vt:lpstr>,,KILKA CHWIL Z ŻYCIA MAMY” </vt:lpstr>
      <vt:lpstr>Już na początku rozpoczynającej się przygody bycia MAMĄ,  każda mama powinna otrzymać taki CERTYFIKAT   .</vt:lpstr>
      <vt:lpstr>Z pewnością każda MAMA zna ten moment z autopsji    </vt:lpstr>
      <vt:lpstr>Nie bez powodu mówią, że MAMA ma w sobie duże pokłady siły ,  dla Niej niemożliwe staje się możliwe!</vt:lpstr>
      <vt:lpstr>Każda MAMA  w ciągu dnia ma wiele czynności do wykonania.</vt:lpstr>
      <vt:lpstr>Czynności ciąg dalszy…</vt:lpstr>
      <vt:lpstr>W tym wszystkim nasze dzieci widzą to tak…   </vt:lpstr>
      <vt:lpstr>Kiedy wieczorem po całym dniu wrażeń z najwyższej półki myślisz sobie, że wreszcie odpoczniesz   </vt:lpstr>
      <vt:lpstr>Jednak rodzina jest dla NAS najważniejsza!!!</vt:lpstr>
      <vt:lpstr>Tak więc…</vt:lpstr>
      <vt:lpstr>Jednak nasze dzieci, to mali detektywi – zdemaskowały wszystkie MAMY   </vt:lpstr>
      <vt:lpstr>Takie słowa z ust dzieci  są największym podziękowaniem dla MAMY…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,,KILKA CHWIL Z ŻYCIA MAMY”</dc:title>
  <dc:creator>Komp</dc:creator>
  <cp:lastModifiedBy>Komp</cp:lastModifiedBy>
  <cp:revision>8</cp:revision>
  <dcterms:created xsi:type="dcterms:W3CDTF">2020-05-25T20:18:36Z</dcterms:created>
  <dcterms:modified xsi:type="dcterms:W3CDTF">2020-05-25T21:24:58Z</dcterms:modified>
</cp:coreProperties>
</file>